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505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5A10F92-81C4-96F5-7968-E1FC707C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909637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4">
  <a:themeElements>
    <a:clrScheme name="Theme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76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77" baseType="lpstr">
      <vt:lpstr>Theme54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2024-08-11T20:39:44Z</dcterms:created>
  <dcterms:modified xsi:type="dcterms:W3CDTF">2024-08-11T20:41:42Z</dcterms:modified>
  <cp:category/>
</cp:coreProperties>
</file>